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C780C-A96C-46FC-8962-36168924B16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87E12E-E460-4ABA-803E-C169730E698E}">
      <dgm:prSet phldrT="[Text]" custT="1"/>
      <dgm:spPr/>
      <dgm:t>
        <a:bodyPr/>
        <a:lstStyle/>
        <a:p>
          <a:r>
            <a:rPr lang="en-US" sz="1000" dirty="0" smtClean="0"/>
            <a:t>Antonio</a:t>
          </a:r>
        </a:p>
        <a:p>
          <a:r>
            <a:rPr lang="en-US" sz="1000" dirty="0" smtClean="0"/>
            <a:t>Lifestyle</a:t>
          </a:r>
          <a:endParaRPr lang="en-US" sz="1000" dirty="0"/>
        </a:p>
      </dgm:t>
    </dgm:pt>
    <dgm:pt modelId="{66E99214-253C-4C8D-B491-5B98AD07F142}" type="parTrans" cxnId="{5705536D-C1D4-4749-840C-CD47951AE0C4}">
      <dgm:prSet/>
      <dgm:spPr/>
      <dgm:t>
        <a:bodyPr/>
        <a:lstStyle/>
        <a:p>
          <a:endParaRPr lang="en-US"/>
        </a:p>
      </dgm:t>
    </dgm:pt>
    <dgm:pt modelId="{11CA25F8-8D02-402A-B731-3FAD6EB79925}" type="sibTrans" cxnId="{5705536D-C1D4-4749-840C-CD47951AE0C4}">
      <dgm:prSet/>
      <dgm:spPr/>
      <dgm:t>
        <a:bodyPr/>
        <a:lstStyle/>
        <a:p>
          <a:endParaRPr lang="en-US"/>
        </a:p>
      </dgm:t>
    </dgm:pt>
    <dgm:pt modelId="{FCCC0D93-22CC-4175-ABBB-FFBC0B237D48}">
      <dgm:prSet phldrT="[Text]" custT="1"/>
      <dgm:spPr/>
      <dgm:t>
        <a:bodyPr/>
        <a:lstStyle/>
        <a:p>
          <a:r>
            <a:rPr lang="en-US" sz="1200" dirty="0" smtClean="0"/>
            <a:t>Family</a:t>
          </a:r>
          <a:endParaRPr lang="en-US" sz="1200" dirty="0"/>
        </a:p>
      </dgm:t>
    </dgm:pt>
    <dgm:pt modelId="{727C94D1-D7C8-4A39-81A7-6DE0F03C7262}" type="parTrans" cxnId="{1812B669-10AF-4D91-AE53-195932BC82B4}">
      <dgm:prSet/>
      <dgm:spPr/>
      <dgm:t>
        <a:bodyPr/>
        <a:lstStyle/>
        <a:p>
          <a:endParaRPr lang="en-US"/>
        </a:p>
      </dgm:t>
    </dgm:pt>
    <dgm:pt modelId="{52334B40-FD7D-4DE8-8081-227888F09287}" type="sibTrans" cxnId="{1812B669-10AF-4D91-AE53-195932BC82B4}">
      <dgm:prSet/>
      <dgm:spPr/>
      <dgm:t>
        <a:bodyPr/>
        <a:lstStyle/>
        <a:p>
          <a:endParaRPr lang="en-US"/>
        </a:p>
      </dgm:t>
    </dgm:pt>
    <dgm:pt modelId="{74496B9E-21F8-4DD0-A5B6-565362AA05DE}">
      <dgm:prSet phldrT="[Text]" custT="1"/>
      <dgm:spPr/>
      <dgm:t>
        <a:bodyPr/>
        <a:lstStyle/>
        <a:p>
          <a:r>
            <a:rPr lang="en-US" sz="900" dirty="0" smtClean="0"/>
            <a:t>Friends</a:t>
          </a:r>
          <a:endParaRPr lang="en-US" sz="900" dirty="0"/>
        </a:p>
      </dgm:t>
    </dgm:pt>
    <dgm:pt modelId="{BD837843-2035-40ED-B5B3-90074354E497}" type="parTrans" cxnId="{048EF717-FAE3-42AD-A741-B063A3473E03}">
      <dgm:prSet/>
      <dgm:spPr/>
      <dgm:t>
        <a:bodyPr/>
        <a:lstStyle/>
        <a:p>
          <a:endParaRPr lang="en-US"/>
        </a:p>
      </dgm:t>
    </dgm:pt>
    <dgm:pt modelId="{4D7D0D98-6162-4B28-9400-EC4B97B2ED14}" type="sibTrans" cxnId="{048EF717-FAE3-42AD-A741-B063A3473E03}">
      <dgm:prSet/>
      <dgm:spPr/>
      <dgm:t>
        <a:bodyPr/>
        <a:lstStyle/>
        <a:p>
          <a:endParaRPr lang="en-US"/>
        </a:p>
      </dgm:t>
    </dgm:pt>
    <dgm:pt modelId="{A9439A76-865D-4AD4-B58F-F8204483FBAB}">
      <dgm:prSet phldrT="[Text]" custT="1"/>
      <dgm:spPr/>
      <dgm:t>
        <a:bodyPr/>
        <a:lstStyle/>
        <a:p>
          <a:r>
            <a:rPr lang="en-US" sz="800" dirty="0" smtClean="0"/>
            <a:t>Leisure</a:t>
          </a:r>
          <a:endParaRPr lang="en-US" sz="800" dirty="0"/>
        </a:p>
      </dgm:t>
    </dgm:pt>
    <dgm:pt modelId="{A20A3DB9-6FDF-4E05-9A4B-205BC9B9C960}" type="parTrans" cxnId="{C1C493FB-BFA8-4DD4-9C9F-C21D1EA2E090}">
      <dgm:prSet/>
      <dgm:spPr/>
      <dgm:t>
        <a:bodyPr/>
        <a:lstStyle/>
        <a:p>
          <a:endParaRPr lang="en-US"/>
        </a:p>
      </dgm:t>
    </dgm:pt>
    <dgm:pt modelId="{B690B4FA-0535-4B2E-B717-9EFECE7815CB}" type="sibTrans" cxnId="{C1C493FB-BFA8-4DD4-9C9F-C21D1EA2E090}">
      <dgm:prSet/>
      <dgm:spPr/>
      <dgm:t>
        <a:bodyPr/>
        <a:lstStyle/>
        <a:p>
          <a:endParaRPr lang="en-US"/>
        </a:p>
      </dgm:t>
    </dgm:pt>
    <dgm:pt modelId="{89A56731-F45C-4765-8875-B898F4BEC561}">
      <dgm:prSet phldrT="[Text]" custT="1"/>
      <dgm:spPr/>
      <dgm:t>
        <a:bodyPr/>
        <a:lstStyle/>
        <a:p>
          <a:r>
            <a:rPr lang="en-US" sz="1100" dirty="0" smtClean="0"/>
            <a:t>Health</a:t>
          </a:r>
          <a:endParaRPr lang="en-US" sz="1100" dirty="0"/>
        </a:p>
      </dgm:t>
    </dgm:pt>
    <dgm:pt modelId="{26E12F09-44B0-4688-A984-16F9621ED386}" type="parTrans" cxnId="{121E159B-8548-4048-A51C-A89C95C59C4B}">
      <dgm:prSet/>
      <dgm:spPr/>
      <dgm:t>
        <a:bodyPr/>
        <a:lstStyle/>
        <a:p>
          <a:endParaRPr lang="en-US"/>
        </a:p>
      </dgm:t>
    </dgm:pt>
    <dgm:pt modelId="{473B0F0E-4736-42FF-A6A7-91672FBB62A8}" type="sibTrans" cxnId="{121E159B-8548-4048-A51C-A89C95C59C4B}">
      <dgm:prSet/>
      <dgm:spPr/>
      <dgm:t>
        <a:bodyPr/>
        <a:lstStyle/>
        <a:p>
          <a:endParaRPr lang="en-US"/>
        </a:p>
      </dgm:t>
    </dgm:pt>
    <dgm:pt modelId="{40C3A350-03DF-4F79-8B0C-058D9DADFCCA}">
      <dgm:prSet phldrT="[Text]"/>
      <dgm:spPr/>
      <dgm:t>
        <a:bodyPr/>
        <a:lstStyle/>
        <a:p>
          <a:r>
            <a:rPr lang="en-US" dirty="0" smtClean="0"/>
            <a:t>Spirituality</a:t>
          </a:r>
          <a:endParaRPr lang="en-US" dirty="0"/>
        </a:p>
      </dgm:t>
    </dgm:pt>
    <dgm:pt modelId="{483D0085-9BAE-415E-AEA8-C57B7C319BAB}" type="parTrans" cxnId="{F1E0E1EB-9D95-4C28-93A3-AF290F18CAF3}">
      <dgm:prSet/>
      <dgm:spPr/>
      <dgm:t>
        <a:bodyPr/>
        <a:lstStyle/>
        <a:p>
          <a:endParaRPr lang="en-US"/>
        </a:p>
      </dgm:t>
    </dgm:pt>
    <dgm:pt modelId="{091CA902-9C89-4EA5-86B3-286F169CBF81}" type="sibTrans" cxnId="{F1E0E1EB-9D95-4C28-93A3-AF290F18CAF3}">
      <dgm:prSet/>
      <dgm:spPr/>
      <dgm:t>
        <a:bodyPr/>
        <a:lstStyle/>
        <a:p>
          <a:endParaRPr lang="en-US"/>
        </a:p>
      </dgm:t>
    </dgm:pt>
    <dgm:pt modelId="{1EE453B4-219B-41F8-AA80-9B030B4B8D0D}">
      <dgm:prSet phldrT="[Text]" custT="1"/>
      <dgm:spPr/>
      <dgm:t>
        <a:bodyPr/>
        <a:lstStyle/>
        <a:p>
          <a:r>
            <a:rPr lang="en-US" sz="1200" dirty="0" smtClean="0"/>
            <a:t>Work</a:t>
          </a:r>
          <a:endParaRPr lang="en-US" sz="1200" dirty="0"/>
        </a:p>
      </dgm:t>
    </dgm:pt>
    <dgm:pt modelId="{A621891E-9AFB-40C8-9700-7E2B8D4328B7}" type="parTrans" cxnId="{2BB90FD6-867D-4563-B082-2489A50EDDE6}">
      <dgm:prSet/>
      <dgm:spPr/>
      <dgm:t>
        <a:bodyPr/>
        <a:lstStyle/>
        <a:p>
          <a:endParaRPr lang="en-US"/>
        </a:p>
      </dgm:t>
    </dgm:pt>
    <dgm:pt modelId="{525D1029-0BAF-4C35-9C9E-90BB319002D9}" type="sibTrans" cxnId="{2BB90FD6-867D-4563-B082-2489A50EDDE6}">
      <dgm:prSet/>
      <dgm:spPr/>
      <dgm:t>
        <a:bodyPr/>
        <a:lstStyle/>
        <a:p>
          <a:endParaRPr lang="en-US"/>
        </a:p>
      </dgm:t>
    </dgm:pt>
    <dgm:pt modelId="{AC093239-2BEE-4894-AD21-845BCBA7A631}" type="pres">
      <dgm:prSet presAssocID="{A0DC780C-A96C-46FC-8962-36168924B1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032167-7A86-4D4E-B688-22E42A7AB4E1}" type="pres">
      <dgm:prSet presAssocID="{9087E12E-E460-4ABA-803E-C169730E698E}" presName="centerShape" presStyleLbl="node0" presStyleIdx="0" presStyleCnt="1" custLinFactNeighborX="-2431" custLinFactNeighborY="2378"/>
      <dgm:spPr/>
      <dgm:t>
        <a:bodyPr/>
        <a:lstStyle/>
        <a:p>
          <a:endParaRPr lang="en-US"/>
        </a:p>
      </dgm:t>
    </dgm:pt>
    <dgm:pt modelId="{804DBBD1-E374-4EB0-9D2D-D256FBE0EBCD}" type="pres">
      <dgm:prSet presAssocID="{727C94D1-D7C8-4A39-81A7-6DE0F03C7262}" presName="Name9" presStyleLbl="parChTrans1D2" presStyleIdx="0" presStyleCnt="6"/>
      <dgm:spPr/>
      <dgm:t>
        <a:bodyPr/>
        <a:lstStyle/>
        <a:p>
          <a:endParaRPr lang="en-US"/>
        </a:p>
      </dgm:t>
    </dgm:pt>
    <dgm:pt modelId="{A8543757-E5A4-4463-ADE3-CDB0A381F321}" type="pres">
      <dgm:prSet presAssocID="{727C94D1-D7C8-4A39-81A7-6DE0F03C7262}" presName="connTx" presStyleLbl="parChTrans1D2" presStyleIdx="0" presStyleCnt="6"/>
      <dgm:spPr/>
      <dgm:t>
        <a:bodyPr/>
        <a:lstStyle/>
        <a:p>
          <a:endParaRPr lang="en-US"/>
        </a:p>
      </dgm:t>
    </dgm:pt>
    <dgm:pt modelId="{AC214448-8F61-4F7C-A812-CD6EDF7583B3}" type="pres">
      <dgm:prSet presAssocID="{FCCC0D93-22CC-4175-ABBB-FFBC0B237D4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79CCE-22CD-4784-A430-1CC3CFB150F1}" type="pres">
      <dgm:prSet presAssocID="{BD837843-2035-40ED-B5B3-90074354E497}" presName="Name9" presStyleLbl="parChTrans1D2" presStyleIdx="1" presStyleCnt="6"/>
      <dgm:spPr/>
      <dgm:t>
        <a:bodyPr/>
        <a:lstStyle/>
        <a:p>
          <a:endParaRPr lang="en-US"/>
        </a:p>
      </dgm:t>
    </dgm:pt>
    <dgm:pt modelId="{8256B5E3-3151-4535-8672-B6B75EFF0B77}" type="pres">
      <dgm:prSet presAssocID="{BD837843-2035-40ED-B5B3-90074354E497}" presName="connTx" presStyleLbl="parChTrans1D2" presStyleIdx="1" presStyleCnt="6"/>
      <dgm:spPr/>
      <dgm:t>
        <a:bodyPr/>
        <a:lstStyle/>
        <a:p>
          <a:endParaRPr lang="en-US"/>
        </a:p>
      </dgm:t>
    </dgm:pt>
    <dgm:pt modelId="{90C5193B-9593-4FF2-BF0E-6D3FC1432517}" type="pres">
      <dgm:prSet presAssocID="{74496B9E-21F8-4DD0-A5B6-565362AA05DE}" presName="node" presStyleLbl="node1" presStyleIdx="1" presStyleCnt="6" custScaleX="71740" custScaleY="75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886FF-AF57-405C-9632-CC66A9ADC684}" type="pres">
      <dgm:prSet presAssocID="{A20A3DB9-6FDF-4E05-9A4B-205BC9B9C960}" presName="Name9" presStyleLbl="parChTrans1D2" presStyleIdx="2" presStyleCnt="6"/>
      <dgm:spPr/>
      <dgm:t>
        <a:bodyPr/>
        <a:lstStyle/>
        <a:p>
          <a:endParaRPr lang="en-US"/>
        </a:p>
      </dgm:t>
    </dgm:pt>
    <dgm:pt modelId="{D55054E1-261F-46CF-8E7D-FEB84FEE9FDE}" type="pres">
      <dgm:prSet presAssocID="{A20A3DB9-6FDF-4E05-9A4B-205BC9B9C960}" presName="connTx" presStyleLbl="parChTrans1D2" presStyleIdx="2" presStyleCnt="6"/>
      <dgm:spPr/>
      <dgm:t>
        <a:bodyPr/>
        <a:lstStyle/>
        <a:p>
          <a:endParaRPr lang="en-US"/>
        </a:p>
      </dgm:t>
    </dgm:pt>
    <dgm:pt modelId="{00CF8B78-A9C3-440A-9DA8-458C76CF31A3}" type="pres">
      <dgm:prSet presAssocID="{A9439A76-865D-4AD4-B58F-F8204483FBAB}" presName="node" presStyleLbl="node1" presStyleIdx="2" presStyleCnt="6" custScaleX="69644" custScaleY="78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8C3C7-5DC4-42FE-9325-2D654A696430}" type="pres">
      <dgm:prSet presAssocID="{26E12F09-44B0-4688-A984-16F9621ED386}" presName="Name9" presStyleLbl="parChTrans1D2" presStyleIdx="3" presStyleCnt="6"/>
      <dgm:spPr/>
      <dgm:t>
        <a:bodyPr/>
        <a:lstStyle/>
        <a:p>
          <a:endParaRPr lang="en-US"/>
        </a:p>
      </dgm:t>
    </dgm:pt>
    <dgm:pt modelId="{4F416FA5-7C65-4B83-AFFD-BA9A226BCD3B}" type="pres">
      <dgm:prSet presAssocID="{26E12F09-44B0-4688-A984-16F9621ED386}" presName="connTx" presStyleLbl="parChTrans1D2" presStyleIdx="3" presStyleCnt="6"/>
      <dgm:spPr/>
      <dgm:t>
        <a:bodyPr/>
        <a:lstStyle/>
        <a:p>
          <a:endParaRPr lang="en-US"/>
        </a:p>
      </dgm:t>
    </dgm:pt>
    <dgm:pt modelId="{881CF539-C249-4E14-A758-6DA9E6BB8077}" type="pres">
      <dgm:prSet presAssocID="{89A56731-F45C-4765-8875-B898F4BEC56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8A38F-BFE5-40B6-AC77-6D6DBE624ACA}" type="pres">
      <dgm:prSet presAssocID="{483D0085-9BAE-415E-AEA8-C57B7C319BAB}" presName="Name9" presStyleLbl="parChTrans1D2" presStyleIdx="4" presStyleCnt="6"/>
      <dgm:spPr/>
      <dgm:t>
        <a:bodyPr/>
        <a:lstStyle/>
        <a:p>
          <a:endParaRPr lang="en-US"/>
        </a:p>
      </dgm:t>
    </dgm:pt>
    <dgm:pt modelId="{63C145D0-287E-4F91-B4AE-E47D5F79156C}" type="pres">
      <dgm:prSet presAssocID="{483D0085-9BAE-415E-AEA8-C57B7C319BAB}" presName="connTx" presStyleLbl="parChTrans1D2" presStyleIdx="4" presStyleCnt="6"/>
      <dgm:spPr/>
      <dgm:t>
        <a:bodyPr/>
        <a:lstStyle/>
        <a:p>
          <a:endParaRPr lang="en-US"/>
        </a:p>
      </dgm:t>
    </dgm:pt>
    <dgm:pt modelId="{189DBE29-E237-420F-BC6E-2A8CFA77B7A4}" type="pres">
      <dgm:prSet presAssocID="{40C3A350-03DF-4F79-8B0C-058D9DADFCCA}" presName="node" presStyleLbl="node1" presStyleIdx="4" presStyleCnt="6" custScaleX="91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ED8B5-FE36-4961-9EA9-01CE9EAA2B2A}" type="pres">
      <dgm:prSet presAssocID="{A621891E-9AFB-40C8-9700-7E2B8D4328B7}" presName="Name9" presStyleLbl="parChTrans1D2" presStyleIdx="5" presStyleCnt="6"/>
      <dgm:spPr/>
      <dgm:t>
        <a:bodyPr/>
        <a:lstStyle/>
        <a:p>
          <a:endParaRPr lang="en-US"/>
        </a:p>
      </dgm:t>
    </dgm:pt>
    <dgm:pt modelId="{325ACC45-F72F-4A56-A083-4E1519F2127F}" type="pres">
      <dgm:prSet presAssocID="{A621891E-9AFB-40C8-9700-7E2B8D4328B7}" presName="connTx" presStyleLbl="parChTrans1D2" presStyleIdx="5" presStyleCnt="6"/>
      <dgm:spPr/>
      <dgm:t>
        <a:bodyPr/>
        <a:lstStyle/>
        <a:p>
          <a:endParaRPr lang="en-US"/>
        </a:p>
      </dgm:t>
    </dgm:pt>
    <dgm:pt modelId="{AE6E39BE-750E-4A73-AF36-1CA3F2A581D9}" type="pres">
      <dgm:prSet presAssocID="{1EE453B4-219B-41F8-AA80-9B030B4B8D0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0E1EB-9D95-4C28-93A3-AF290F18CAF3}" srcId="{9087E12E-E460-4ABA-803E-C169730E698E}" destId="{40C3A350-03DF-4F79-8B0C-058D9DADFCCA}" srcOrd="4" destOrd="0" parTransId="{483D0085-9BAE-415E-AEA8-C57B7C319BAB}" sibTransId="{091CA902-9C89-4EA5-86B3-286F169CBF81}"/>
    <dgm:cxn modelId="{4BF7759B-CB64-45B7-9464-7B01A50CDAF8}" type="presOf" srcId="{BD837843-2035-40ED-B5B3-90074354E497}" destId="{8256B5E3-3151-4535-8672-B6B75EFF0B77}" srcOrd="1" destOrd="0" presId="urn:microsoft.com/office/officeart/2005/8/layout/radial1"/>
    <dgm:cxn modelId="{5705536D-C1D4-4749-840C-CD47951AE0C4}" srcId="{A0DC780C-A96C-46FC-8962-36168924B167}" destId="{9087E12E-E460-4ABA-803E-C169730E698E}" srcOrd="0" destOrd="0" parTransId="{66E99214-253C-4C8D-B491-5B98AD07F142}" sibTransId="{11CA25F8-8D02-402A-B731-3FAD6EB79925}"/>
    <dgm:cxn modelId="{2F80626B-0C81-4971-9ED3-51A0081BC7B4}" type="presOf" srcId="{74496B9E-21F8-4DD0-A5B6-565362AA05DE}" destId="{90C5193B-9593-4FF2-BF0E-6D3FC1432517}" srcOrd="0" destOrd="0" presId="urn:microsoft.com/office/officeart/2005/8/layout/radial1"/>
    <dgm:cxn modelId="{121E159B-8548-4048-A51C-A89C95C59C4B}" srcId="{9087E12E-E460-4ABA-803E-C169730E698E}" destId="{89A56731-F45C-4765-8875-B898F4BEC561}" srcOrd="3" destOrd="0" parTransId="{26E12F09-44B0-4688-A984-16F9621ED386}" sibTransId="{473B0F0E-4736-42FF-A6A7-91672FBB62A8}"/>
    <dgm:cxn modelId="{257BBCC6-6004-4BB1-91C5-F6A53AAF0A9D}" type="presOf" srcId="{727C94D1-D7C8-4A39-81A7-6DE0F03C7262}" destId="{A8543757-E5A4-4463-ADE3-CDB0A381F321}" srcOrd="1" destOrd="0" presId="urn:microsoft.com/office/officeart/2005/8/layout/radial1"/>
    <dgm:cxn modelId="{61E9E343-EC26-43FC-94A4-DA0BC7DF477E}" type="presOf" srcId="{A20A3DB9-6FDF-4E05-9A4B-205BC9B9C960}" destId="{D55054E1-261F-46CF-8E7D-FEB84FEE9FDE}" srcOrd="1" destOrd="0" presId="urn:microsoft.com/office/officeart/2005/8/layout/radial1"/>
    <dgm:cxn modelId="{2127C4B5-82D2-4F6E-B277-3EDD1DFE249D}" type="presOf" srcId="{727C94D1-D7C8-4A39-81A7-6DE0F03C7262}" destId="{804DBBD1-E374-4EB0-9D2D-D256FBE0EBCD}" srcOrd="0" destOrd="0" presId="urn:microsoft.com/office/officeart/2005/8/layout/radial1"/>
    <dgm:cxn modelId="{1812B669-10AF-4D91-AE53-195932BC82B4}" srcId="{9087E12E-E460-4ABA-803E-C169730E698E}" destId="{FCCC0D93-22CC-4175-ABBB-FFBC0B237D48}" srcOrd="0" destOrd="0" parTransId="{727C94D1-D7C8-4A39-81A7-6DE0F03C7262}" sibTransId="{52334B40-FD7D-4DE8-8081-227888F09287}"/>
    <dgm:cxn modelId="{A4AE2855-964B-4A7E-8F79-B7FA18A92360}" type="presOf" srcId="{A20A3DB9-6FDF-4E05-9A4B-205BC9B9C960}" destId="{BF8886FF-AF57-405C-9632-CC66A9ADC684}" srcOrd="0" destOrd="0" presId="urn:microsoft.com/office/officeart/2005/8/layout/radial1"/>
    <dgm:cxn modelId="{FD10E8A3-2CFB-489D-8537-F27DE7500A3C}" type="presOf" srcId="{483D0085-9BAE-415E-AEA8-C57B7C319BAB}" destId="{6548A38F-BFE5-40B6-AC77-6D6DBE624ACA}" srcOrd="0" destOrd="0" presId="urn:microsoft.com/office/officeart/2005/8/layout/radial1"/>
    <dgm:cxn modelId="{C1C493FB-BFA8-4DD4-9C9F-C21D1EA2E090}" srcId="{9087E12E-E460-4ABA-803E-C169730E698E}" destId="{A9439A76-865D-4AD4-B58F-F8204483FBAB}" srcOrd="2" destOrd="0" parTransId="{A20A3DB9-6FDF-4E05-9A4B-205BC9B9C960}" sibTransId="{B690B4FA-0535-4B2E-B717-9EFECE7815CB}"/>
    <dgm:cxn modelId="{AA208CF1-CEBA-4D4A-88EA-D15955E24CCE}" type="presOf" srcId="{9087E12E-E460-4ABA-803E-C169730E698E}" destId="{52032167-7A86-4D4E-B688-22E42A7AB4E1}" srcOrd="0" destOrd="0" presId="urn:microsoft.com/office/officeart/2005/8/layout/radial1"/>
    <dgm:cxn modelId="{5974A568-EB80-4CD2-8F34-DD894E4B12B1}" type="presOf" srcId="{40C3A350-03DF-4F79-8B0C-058D9DADFCCA}" destId="{189DBE29-E237-420F-BC6E-2A8CFA77B7A4}" srcOrd="0" destOrd="0" presId="urn:microsoft.com/office/officeart/2005/8/layout/radial1"/>
    <dgm:cxn modelId="{7E236E2E-8354-4879-A6FF-704F9181D102}" type="presOf" srcId="{483D0085-9BAE-415E-AEA8-C57B7C319BAB}" destId="{63C145D0-287E-4F91-B4AE-E47D5F79156C}" srcOrd="1" destOrd="0" presId="urn:microsoft.com/office/officeart/2005/8/layout/radial1"/>
    <dgm:cxn modelId="{DA8C725A-8B13-46C6-B72E-F4806B9FD99E}" type="presOf" srcId="{26E12F09-44B0-4688-A984-16F9621ED386}" destId="{4F416FA5-7C65-4B83-AFFD-BA9A226BCD3B}" srcOrd="1" destOrd="0" presId="urn:microsoft.com/office/officeart/2005/8/layout/radial1"/>
    <dgm:cxn modelId="{BC4D10E0-E078-45AE-82FF-88305566FDAE}" type="presOf" srcId="{BD837843-2035-40ED-B5B3-90074354E497}" destId="{4A679CCE-22CD-4784-A430-1CC3CFB150F1}" srcOrd="0" destOrd="0" presId="urn:microsoft.com/office/officeart/2005/8/layout/radial1"/>
    <dgm:cxn modelId="{F6A4D8A1-CC81-4444-966A-FD2E1A405059}" type="presOf" srcId="{A9439A76-865D-4AD4-B58F-F8204483FBAB}" destId="{00CF8B78-A9C3-440A-9DA8-458C76CF31A3}" srcOrd="0" destOrd="0" presId="urn:microsoft.com/office/officeart/2005/8/layout/radial1"/>
    <dgm:cxn modelId="{048EF717-FAE3-42AD-A741-B063A3473E03}" srcId="{9087E12E-E460-4ABA-803E-C169730E698E}" destId="{74496B9E-21F8-4DD0-A5B6-565362AA05DE}" srcOrd="1" destOrd="0" parTransId="{BD837843-2035-40ED-B5B3-90074354E497}" sibTransId="{4D7D0D98-6162-4B28-9400-EC4B97B2ED14}"/>
    <dgm:cxn modelId="{0EE977A2-D6BE-4245-B811-A1438BCBFEC9}" type="presOf" srcId="{A621891E-9AFB-40C8-9700-7E2B8D4328B7}" destId="{325ACC45-F72F-4A56-A083-4E1519F2127F}" srcOrd="1" destOrd="0" presId="urn:microsoft.com/office/officeart/2005/8/layout/radial1"/>
    <dgm:cxn modelId="{94537BBF-04EE-4CAE-AE3E-33E7263C6E2F}" type="presOf" srcId="{A0DC780C-A96C-46FC-8962-36168924B167}" destId="{AC093239-2BEE-4894-AD21-845BCBA7A631}" srcOrd="0" destOrd="0" presId="urn:microsoft.com/office/officeart/2005/8/layout/radial1"/>
    <dgm:cxn modelId="{2BB90FD6-867D-4563-B082-2489A50EDDE6}" srcId="{9087E12E-E460-4ABA-803E-C169730E698E}" destId="{1EE453B4-219B-41F8-AA80-9B030B4B8D0D}" srcOrd="5" destOrd="0" parTransId="{A621891E-9AFB-40C8-9700-7E2B8D4328B7}" sibTransId="{525D1029-0BAF-4C35-9C9E-90BB319002D9}"/>
    <dgm:cxn modelId="{D6840798-B1FA-4BBA-9A03-F5BC8C371D42}" type="presOf" srcId="{89A56731-F45C-4765-8875-B898F4BEC561}" destId="{881CF539-C249-4E14-A758-6DA9E6BB8077}" srcOrd="0" destOrd="0" presId="urn:microsoft.com/office/officeart/2005/8/layout/radial1"/>
    <dgm:cxn modelId="{13C369AF-DDB2-44CE-9044-D06BE7E149E3}" type="presOf" srcId="{A621891E-9AFB-40C8-9700-7E2B8D4328B7}" destId="{686ED8B5-FE36-4961-9EA9-01CE9EAA2B2A}" srcOrd="0" destOrd="0" presId="urn:microsoft.com/office/officeart/2005/8/layout/radial1"/>
    <dgm:cxn modelId="{247A6145-868E-454C-964C-4DE2E31BEA53}" type="presOf" srcId="{FCCC0D93-22CC-4175-ABBB-FFBC0B237D48}" destId="{AC214448-8F61-4F7C-A812-CD6EDF7583B3}" srcOrd="0" destOrd="0" presId="urn:microsoft.com/office/officeart/2005/8/layout/radial1"/>
    <dgm:cxn modelId="{83222643-DA7D-42B4-9364-99719D02242E}" type="presOf" srcId="{26E12F09-44B0-4688-A984-16F9621ED386}" destId="{4298C3C7-5DC4-42FE-9325-2D654A696430}" srcOrd="0" destOrd="0" presId="urn:microsoft.com/office/officeart/2005/8/layout/radial1"/>
    <dgm:cxn modelId="{29FB66C9-A92E-4B47-B990-3550130439BE}" type="presOf" srcId="{1EE453B4-219B-41F8-AA80-9B030B4B8D0D}" destId="{AE6E39BE-750E-4A73-AF36-1CA3F2A581D9}" srcOrd="0" destOrd="0" presId="urn:microsoft.com/office/officeart/2005/8/layout/radial1"/>
    <dgm:cxn modelId="{7BDAFAAF-FC79-4765-89BD-1D1725AC8338}" type="presParOf" srcId="{AC093239-2BEE-4894-AD21-845BCBA7A631}" destId="{52032167-7A86-4D4E-B688-22E42A7AB4E1}" srcOrd="0" destOrd="0" presId="urn:microsoft.com/office/officeart/2005/8/layout/radial1"/>
    <dgm:cxn modelId="{D970B4A3-8EDB-4975-8FD9-E88BE5EA7119}" type="presParOf" srcId="{AC093239-2BEE-4894-AD21-845BCBA7A631}" destId="{804DBBD1-E374-4EB0-9D2D-D256FBE0EBCD}" srcOrd="1" destOrd="0" presId="urn:microsoft.com/office/officeart/2005/8/layout/radial1"/>
    <dgm:cxn modelId="{00EF334E-DBD7-4273-9943-E7B82613711A}" type="presParOf" srcId="{804DBBD1-E374-4EB0-9D2D-D256FBE0EBCD}" destId="{A8543757-E5A4-4463-ADE3-CDB0A381F321}" srcOrd="0" destOrd="0" presId="urn:microsoft.com/office/officeart/2005/8/layout/radial1"/>
    <dgm:cxn modelId="{483B3C43-E432-4F65-9261-D8C31551C495}" type="presParOf" srcId="{AC093239-2BEE-4894-AD21-845BCBA7A631}" destId="{AC214448-8F61-4F7C-A812-CD6EDF7583B3}" srcOrd="2" destOrd="0" presId="urn:microsoft.com/office/officeart/2005/8/layout/radial1"/>
    <dgm:cxn modelId="{DEF1DBAF-0E38-47D5-9307-2F92378C0CB1}" type="presParOf" srcId="{AC093239-2BEE-4894-AD21-845BCBA7A631}" destId="{4A679CCE-22CD-4784-A430-1CC3CFB150F1}" srcOrd="3" destOrd="0" presId="urn:microsoft.com/office/officeart/2005/8/layout/radial1"/>
    <dgm:cxn modelId="{EB93FE27-539C-4AE3-A4EB-AC8E26BE6CF7}" type="presParOf" srcId="{4A679CCE-22CD-4784-A430-1CC3CFB150F1}" destId="{8256B5E3-3151-4535-8672-B6B75EFF0B77}" srcOrd="0" destOrd="0" presId="urn:microsoft.com/office/officeart/2005/8/layout/radial1"/>
    <dgm:cxn modelId="{F5E4C029-4DE3-46D7-A33D-443C59375D91}" type="presParOf" srcId="{AC093239-2BEE-4894-AD21-845BCBA7A631}" destId="{90C5193B-9593-4FF2-BF0E-6D3FC1432517}" srcOrd="4" destOrd="0" presId="urn:microsoft.com/office/officeart/2005/8/layout/radial1"/>
    <dgm:cxn modelId="{C084DB8C-D418-44F0-BEA6-4A47FD625BBB}" type="presParOf" srcId="{AC093239-2BEE-4894-AD21-845BCBA7A631}" destId="{BF8886FF-AF57-405C-9632-CC66A9ADC684}" srcOrd="5" destOrd="0" presId="urn:microsoft.com/office/officeart/2005/8/layout/radial1"/>
    <dgm:cxn modelId="{1BF6B585-2826-4B69-AA5C-41BB9BB31F68}" type="presParOf" srcId="{BF8886FF-AF57-405C-9632-CC66A9ADC684}" destId="{D55054E1-261F-46CF-8E7D-FEB84FEE9FDE}" srcOrd="0" destOrd="0" presId="urn:microsoft.com/office/officeart/2005/8/layout/radial1"/>
    <dgm:cxn modelId="{AB20075F-795A-4CC7-960D-5F09C95C6925}" type="presParOf" srcId="{AC093239-2BEE-4894-AD21-845BCBA7A631}" destId="{00CF8B78-A9C3-440A-9DA8-458C76CF31A3}" srcOrd="6" destOrd="0" presId="urn:microsoft.com/office/officeart/2005/8/layout/radial1"/>
    <dgm:cxn modelId="{AF082790-EC42-4167-B448-F57CDF42810E}" type="presParOf" srcId="{AC093239-2BEE-4894-AD21-845BCBA7A631}" destId="{4298C3C7-5DC4-42FE-9325-2D654A696430}" srcOrd="7" destOrd="0" presId="urn:microsoft.com/office/officeart/2005/8/layout/radial1"/>
    <dgm:cxn modelId="{078772DD-4BDF-4930-978F-30C87D61B6BB}" type="presParOf" srcId="{4298C3C7-5DC4-42FE-9325-2D654A696430}" destId="{4F416FA5-7C65-4B83-AFFD-BA9A226BCD3B}" srcOrd="0" destOrd="0" presId="urn:microsoft.com/office/officeart/2005/8/layout/radial1"/>
    <dgm:cxn modelId="{5CC77EE1-7540-4C14-B395-C5AC64115DA8}" type="presParOf" srcId="{AC093239-2BEE-4894-AD21-845BCBA7A631}" destId="{881CF539-C249-4E14-A758-6DA9E6BB8077}" srcOrd="8" destOrd="0" presId="urn:microsoft.com/office/officeart/2005/8/layout/radial1"/>
    <dgm:cxn modelId="{CA8D9311-BB8C-4671-A966-FAD6E48A164D}" type="presParOf" srcId="{AC093239-2BEE-4894-AD21-845BCBA7A631}" destId="{6548A38F-BFE5-40B6-AC77-6D6DBE624ACA}" srcOrd="9" destOrd="0" presId="urn:microsoft.com/office/officeart/2005/8/layout/radial1"/>
    <dgm:cxn modelId="{E110B9B6-77A5-4807-9434-5D8AA0CCC7D5}" type="presParOf" srcId="{6548A38F-BFE5-40B6-AC77-6D6DBE624ACA}" destId="{63C145D0-287E-4F91-B4AE-E47D5F79156C}" srcOrd="0" destOrd="0" presId="urn:microsoft.com/office/officeart/2005/8/layout/radial1"/>
    <dgm:cxn modelId="{52AF191B-A10F-43DA-9EE9-CE8F3DBE42BD}" type="presParOf" srcId="{AC093239-2BEE-4894-AD21-845BCBA7A631}" destId="{189DBE29-E237-420F-BC6E-2A8CFA77B7A4}" srcOrd="10" destOrd="0" presId="urn:microsoft.com/office/officeart/2005/8/layout/radial1"/>
    <dgm:cxn modelId="{72587F08-E6F0-4282-BFAB-03142938B4BB}" type="presParOf" srcId="{AC093239-2BEE-4894-AD21-845BCBA7A631}" destId="{686ED8B5-FE36-4961-9EA9-01CE9EAA2B2A}" srcOrd="11" destOrd="0" presId="urn:microsoft.com/office/officeart/2005/8/layout/radial1"/>
    <dgm:cxn modelId="{E1DE6204-38F9-4098-8D33-24D317594C0E}" type="presParOf" srcId="{686ED8B5-FE36-4961-9EA9-01CE9EAA2B2A}" destId="{325ACC45-F72F-4A56-A083-4E1519F2127F}" srcOrd="0" destOrd="0" presId="urn:microsoft.com/office/officeart/2005/8/layout/radial1"/>
    <dgm:cxn modelId="{1825FD20-60C6-4161-9BA1-9EBC692BBC1C}" type="presParOf" srcId="{AC093239-2BEE-4894-AD21-845BCBA7A631}" destId="{AE6E39BE-750E-4A73-AF36-1CA3F2A581D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032167-7A86-4D4E-B688-22E42A7AB4E1}">
      <dsp:nvSpPr>
        <dsp:cNvPr id="0" name=""/>
        <dsp:cNvSpPr/>
      </dsp:nvSpPr>
      <dsp:spPr>
        <a:xfrm>
          <a:off x="1294687" y="951675"/>
          <a:ext cx="697557" cy="697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Antonio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Lifestyle</a:t>
          </a:r>
          <a:endParaRPr lang="en-US" sz="1000" kern="1200" dirty="0"/>
        </a:p>
      </dsp:txBody>
      <dsp:txXfrm>
        <a:off x="1294687" y="951675"/>
        <a:ext cx="697557" cy="697557"/>
      </dsp:txXfrm>
    </dsp:sp>
    <dsp:sp modelId="{804DBBD1-E374-4EB0-9D2D-D256FBE0EBCD}">
      <dsp:nvSpPr>
        <dsp:cNvPr id="0" name=""/>
        <dsp:cNvSpPr/>
      </dsp:nvSpPr>
      <dsp:spPr>
        <a:xfrm rot="16359440">
          <a:off x="1538534" y="806036"/>
          <a:ext cx="253979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253979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359440">
        <a:off x="1659175" y="818847"/>
        <a:ext cx="12698" cy="12698"/>
      </dsp:txXfrm>
    </dsp:sp>
    <dsp:sp modelId="{AC214448-8F61-4F7C-A812-CD6EDF7583B3}">
      <dsp:nvSpPr>
        <dsp:cNvPr id="0" name=""/>
        <dsp:cNvSpPr/>
      </dsp:nvSpPr>
      <dsp:spPr>
        <a:xfrm>
          <a:off x="1338803" y="1161"/>
          <a:ext cx="697557" cy="697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Family</a:t>
          </a:r>
          <a:endParaRPr lang="en-US" sz="1200" kern="1200" dirty="0"/>
        </a:p>
      </dsp:txBody>
      <dsp:txXfrm>
        <a:off x="1338803" y="1161"/>
        <a:ext cx="697557" cy="697557"/>
      </dsp:txXfrm>
    </dsp:sp>
    <dsp:sp modelId="{4A679CCE-22CD-4784-A430-1CC3CFB150F1}">
      <dsp:nvSpPr>
        <dsp:cNvPr id="0" name=""/>
        <dsp:cNvSpPr/>
      </dsp:nvSpPr>
      <dsp:spPr>
        <a:xfrm rot="19745568">
          <a:off x="1916783" y="1008330"/>
          <a:ext cx="365283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65283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745568">
        <a:off x="2090293" y="1018358"/>
        <a:ext cx="18264" cy="18264"/>
      </dsp:txXfrm>
    </dsp:sp>
    <dsp:sp modelId="{90C5193B-9593-4FF2-BF0E-6D3FC1432517}">
      <dsp:nvSpPr>
        <dsp:cNvPr id="0" name=""/>
        <dsp:cNvSpPr/>
      </dsp:nvSpPr>
      <dsp:spPr>
        <a:xfrm>
          <a:off x="2223165" y="541481"/>
          <a:ext cx="500427" cy="524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Friends</a:t>
          </a:r>
          <a:endParaRPr lang="en-US" sz="900" kern="1200" dirty="0"/>
        </a:p>
      </dsp:txBody>
      <dsp:txXfrm>
        <a:off x="2223165" y="541481"/>
        <a:ext cx="500427" cy="524277"/>
      </dsp:txXfrm>
    </dsp:sp>
    <dsp:sp modelId="{BF8886FF-AF57-405C-9632-CC66A9ADC684}">
      <dsp:nvSpPr>
        <dsp:cNvPr id="0" name=""/>
        <dsp:cNvSpPr/>
      </dsp:nvSpPr>
      <dsp:spPr>
        <a:xfrm rot="1579190">
          <a:off x="1939049" y="1508810"/>
          <a:ext cx="328723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328723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579190">
        <a:off x="2095193" y="1519753"/>
        <a:ext cx="16436" cy="16436"/>
      </dsp:txXfrm>
    </dsp:sp>
    <dsp:sp modelId="{00CF8B78-A9C3-440A-9DA8-458C76CF31A3}">
      <dsp:nvSpPr>
        <dsp:cNvPr id="0" name=""/>
        <dsp:cNvSpPr/>
      </dsp:nvSpPr>
      <dsp:spPr>
        <a:xfrm>
          <a:off x="2230475" y="1435514"/>
          <a:ext cx="485806" cy="550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Leisure</a:t>
          </a:r>
          <a:endParaRPr lang="en-US" sz="800" kern="1200" dirty="0"/>
        </a:p>
      </dsp:txBody>
      <dsp:txXfrm>
        <a:off x="2230475" y="1435514"/>
        <a:ext cx="485806" cy="550930"/>
      </dsp:txXfrm>
    </dsp:sp>
    <dsp:sp modelId="{4298C3C7-5DC4-42FE-9325-2D654A696430}">
      <dsp:nvSpPr>
        <dsp:cNvPr id="0" name=""/>
        <dsp:cNvSpPr/>
      </dsp:nvSpPr>
      <dsp:spPr>
        <a:xfrm rot="5224663">
          <a:off x="1581637" y="1713396"/>
          <a:ext cx="167773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67773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224663">
        <a:off x="1661330" y="1728362"/>
        <a:ext cx="8388" cy="8388"/>
      </dsp:txXfrm>
    </dsp:sp>
    <dsp:sp modelId="{881CF539-C249-4E14-A758-6DA9E6BB8077}">
      <dsp:nvSpPr>
        <dsp:cNvPr id="0" name=""/>
        <dsp:cNvSpPr/>
      </dsp:nvSpPr>
      <dsp:spPr>
        <a:xfrm>
          <a:off x="1338803" y="1815881"/>
          <a:ext cx="697557" cy="697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Health</a:t>
          </a:r>
          <a:endParaRPr lang="en-US" sz="1100" kern="1200" dirty="0"/>
        </a:p>
      </dsp:txBody>
      <dsp:txXfrm>
        <a:off x="1338803" y="1815881"/>
        <a:ext cx="697557" cy="697557"/>
      </dsp:txXfrm>
    </dsp:sp>
    <dsp:sp modelId="{6548A38F-BFE5-40B6-AC77-6D6DBE624ACA}">
      <dsp:nvSpPr>
        <dsp:cNvPr id="0" name=""/>
        <dsp:cNvSpPr/>
      </dsp:nvSpPr>
      <dsp:spPr>
        <a:xfrm rot="9062109">
          <a:off x="1174326" y="1492554"/>
          <a:ext cx="174928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74928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9062109">
        <a:off x="1257417" y="1507341"/>
        <a:ext cx="8746" cy="8746"/>
      </dsp:txXfrm>
    </dsp:sp>
    <dsp:sp modelId="{189DBE29-E237-420F-BC6E-2A8CFA77B7A4}">
      <dsp:nvSpPr>
        <dsp:cNvPr id="0" name=""/>
        <dsp:cNvSpPr/>
      </dsp:nvSpPr>
      <dsp:spPr>
        <a:xfrm>
          <a:off x="584369" y="1362201"/>
          <a:ext cx="634833" cy="697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Spirituality</a:t>
          </a:r>
          <a:endParaRPr lang="en-US" sz="800" kern="1200" dirty="0"/>
        </a:p>
      </dsp:txBody>
      <dsp:txXfrm>
        <a:off x="584369" y="1362201"/>
        <a:ext cx="634833" cy="697557"/>
      </dsp:txXfrm>
    </dsp:sp>
    <dsp:sp modelId="{686ED8B5-FE36-4961-9EA9-01CE9EAA2B2A}">
      <dsp:nvSpPr>
        <dsp:cNvPr id="0" name=""/>
        <dsp:cNvSpPr/>
      </dsp:nvSpPr>
      <dsp:spPr>
        <a:xfrm rot="12829030">
          <a:off x="1175048" y="1032876"/>
          <a:ext cx="195154" cy="38320"/>
        </a:xfrm>
        <a:custGeom>
          <a:avLst/>
          <a:gdLst/>
          <a:ahLst/>
          <a:cxnLst/>
          <a:rect l="0" t="0" r="0" b="0"/>
          <a:pathLst>
            <a:path>
              <a:moveTo>
                <a:pt x="0" y="19160"/>
              </a:moveTo>
              <a:lnTo>
                <a:pt x="195154" y="191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2829030">
        <a:off x="1267747" y="1047158"/>
        <a:ext cx="9757" cy="9757"/>
      </dsp:txXfrm>
    </dsp:sp>
    <dsp:sp modelId="{AE6E39BE-750E-4A73-AF36-1CA3F2A581D9}">
      <dsp:nvSpPr>
        <dsp:cNvPr id="0" name=""/>
        <dsp:cNvSpPr/>
      </dsp:nvSpPr>
      <dsp:spPr>
        <a:xfrm>
          <a:off x="553006" y="454841"/>
          <a:ext cx="697557" cy="697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Work</a:t>
          </a:r>
          <a:endParaRPr lang="en-US" sz="1200" kern="1200" dirty="0"/>
        </a:p>
      </dsp:txBody>
      <dsp:txXfrm>
        <a:off x="553006" y="454841"/>
        <a:ext cx="697557" cy="697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8285A-6180-4E1E-8190-913CC3A1AC9C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84C6-1368-40D7-A99A-BBD7921EB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548D85-425E-49F3-A701-12B1AB4B6A54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3EF6-BDCF-4B80-95EC-A89E4552BE2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2228-9105-4B1C-A25C-04D07659090A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CE63-F8CE-4209-9447-4C3D017D4A47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8DFDEB-9CCB-4D3A-960E-55E67EF2E85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B6F7-A671-4A35-BB9C-53969A4A070C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DA43-DA8B-4CDE-8F4D-9618A8C98E5A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1BD6D-FF50-4696-858A-FF88BCE2741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9DDE-1029-4E4A-85D2-2FB80A7FD8D5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0FD8-CD09-4927-952C-AF0F66CB83CE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5B3C-74CB-41AE-9A37-38F9F9914788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E51012-F893-4AEA-B01E-FCC8FB7F987F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4A3DD6-32B1-4863-921B-3BAEF774F2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Chapter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You and Work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9055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1.1  Why Work Matters</a:t>
            </a:r>
          </a:p>
          <a:p>
            <a:r>
              <a:rPr lang="en-US" sz="1600" dirty="0" smtClean="0"/>
              <a:t>1.2  Today’s Workplace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099" name="Picture 3" descr="C:\Documents and Settings\smunter\Local Settings\Temporary Internet Files\Content.IE5\F2PAU8LN\MC90043249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6019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r>
              <a:rPr lang="en-US" dirty="0" smtClean="0"/>
              <a:t>Section 1.1  Why Work Matters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Do Workbook. P. 1</a:t>
            </a:r>
          </a:p>
          <a:p>
            <a:r>
              <a:rPr lang="en-US" sz="2400" dirty="0" smtClean="0"/>
              <a:t>Work Is Any ______ Activity</a:t>
            </a:r>
          </a:p>
          <a:p>
            <a:pPr lvl="2"/>
            <a:r>
              <a:rPr lang="en-US" sz="1800" dirty="0" smtClean="0"/>
              <a:t>Examples</a:t>
            </a:r>
          </a:p>
          <a:p>
            <a:pPr lvl="3"/>
            <a:r>
              <a:rPr lang="en-US" sz="1600" dirty="0" smtClean="0"/>
              <a:t>Raking leaves</a:t>
            </a:r>
          </a:p>
          <a:p>
            <a:pPr lvl="3"/>
            <a:r>
              <a:rPr lang="en-US" sz="1600" dirty="0" smtClean="0"/>
              <a:t>Delivering Newspapers</a:t>
            </a:r>
          </a:p>
          <a:p>
            <a:pPr lvl="3"/>
            <a:r>
              <a:rPr lang="en-US" sz="1600" dirty="0" smtClean="0"/>
              <a:t>Take care of children</a:t>
            </a:r>
          </a:p>
          <a:p>
            <a:pPr lvl="3"/>
            <a:r>
              <a:rPr lang="en-US" sz="1600" dirty="0" smtClean="0"/>
              <a:t> _____________________</a:t>
            </a:r>
          </a:p>
          <a:p>
            <a:pPr lvl="1"/>
            <a:r>
              <a:rPr lang="en-US" sz="2000" dirty="0" smtClean="0"/>
              <a:t>People Work for Four Reasons</a:t>
            </a:r>
          </a:p>
          <a:p>
            <a:pPr marL="937260" lvl="2" indent="-342900">
              <a:buFont typeface="+mj-lt"/>
              <a:buAutoNum type="arabicPeriod"/>
            </a:pPr>
            <a:r>
              <a:rPr lang="en-US" sz="1700" dirty="0" smtClean="0"/>
              <a:t>To earn ______________</a:t>
            </a:r>
          </a:p>
          <a:p>
            <a:pPr marL="1211580" lvl="3" indent="-342900"/>
            <a:r>
              <a:rPr lang="en-US" sz="1500" dirty="0" smtClean="0"/>
              <a:t>Must earn $ to pay for needs and wants</a:t>
            </a:r>
          </a:p>
          <a:p>
            <a:pPr marL="1211580" lvl="3" indent="-342900"/>
            <a:r>
              <a:rPr lang="en-US" sz="1500" dirty="0" smtClean="0"/>
              <a:t>Needs – food, housing, transportation, medical care, education</a:t>
            </a:r>
          </a:p>
          <a:p>
            <a:pPr marL="1211580" lvl="3" indent="-342900"/>
            <a:r>
              <a:rPr lang="en-US" sz="1500" dirty="0" smtClean="0"/>
              <a:t>Wants – car, </a:t>
            </a:r>
            <a:r>
              <a:rPr lang="en-US" sz="1500" dirty="0" err="1" smtClean="0"/>
              <a:t>dvd</a:t>
            </a:r>
            <a:r>
              <a:rPr lang="en-US" sz="1500" dirty="0" smtClean="0"/>
              <a:t> player, MP3 player etc…(all luxuries or fun things)</a:t>
            </a:r>
            <a:endParaRPr lang="en-US" sz="15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032248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1051560" lvl="2" indent="-457200">
              <a:buNone/>
            </a:pPr>
            <a:r>
              <a:rPr lang="en-US" sz="1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r>
              <a:rPr lang="en-US" sz="1600" dirty="0" smtClean="0">
                <a:solidFill>
                  <a:schemeClr val="tx2"/>
                </a:solidFill>
              </a:rPr>
              <a:t>  </a:t>
            </a:r>
            <a:r>
              <a:rPr lang="en-US" sz="1500" dirty="0" smtClean="0"/>
              <a:t>To be around ___________________</a:t>
            </a:r>
          </a:p>
          <a:p>
            <a:pPr marL="1325880" lvl="3" indent="-457200"/>
            <a:r>
              <a:rPr lang="en-US" sz="1500" dirty="0" smtClean="0"/>
              <a:t>You meet people that share interests</a:t>
            </a:r>
          </a:p>
          <a:p>
            <a:pPr marL="1325880" lvl="3" indent="-457200"/>
            <a:r>
              <a:rPr lang="en-US" sz="1500" dirty="0" smtClean="0"/>
              <a:t>Make new friends</a:t>
            </a:r>
          </a:p>
          <a:p>
            <a:pPr marL="1325880" lvl="3" indent="-457200"/>
            <a:r>
              <a:rPr lang="en-US" sz="1500" dirty="0" smtClean="0"/>
              <a:t>Learn about others feelings and ideas</a:t>
            </a:r>
          </a:p>
          <a:p>
            <a:pPr marL="1325880" lvl="3" indent="-457200"/>
            <a:r>
              <a:rPr lang="en-US" sz="1500" dirty="0" smtClean="0"/>
              <a:t>Have experiences you couldn’t have by yourself</a:t>
            </a:r>
          </a:p>
          <a:p>
            <a:pPr marL="1051560" lvl="2" indent="-457200">
              <a:buAutoNum type="arabicPeriod" startAt="3"/>
            </a:pPr>
            <a:r>
              <a:rPr lang="en-US" sz="1500" dirty="0" smtClean="0"/>
              <a:t>Work to ______________ others</a:t>
            </a:r>
          </a:p>
          <a:p>
            <a:pPr marL="1325880" lvl="3" indent="-457200"/>
            <a:r>
              <a:rPr lang="en-US" sz="1500" dirty="0" smtClean="0"/>
              <a:t>Over 150 million jobs in US</a:t>
            </a:r>
          </a:p>
          <a:p>
            <a:pPr marL="1325880" lvl="3" indent="-457200"/>
            <a:r>
              <a:rPr lang="en-US" sz="1500" dirty="0" smtClean="0"/>
              <a:t>Each job helps somebody in a way</a:t>
            </a:r>
          </a:p>
          <a:p>
            <a:pPr marL="1051560" lvl="2" indent="-457200">
              <a:buAutoNum type="arabicPeriod" startAt="4"/>
            </a:pPr>
            <a:r>
              <a:rPr lang="en-US" sz="1500" dirty="0" smtClean="0"/>
              <a:t>Work to feel _____ about themselves</a:t>
            </a:r>
          </a:p>
          <a:p>
            <a:pPr marL="1325880" lvl="3" indent="-457200"/>
            <a:r>
              <a:rPr lang="en-US" sz="1500" dirty="0" smtClean="0"/>
              <a:t>feel proud when learning new things</a:t>
            </a:r>
          </a:p>
          <a:p>
            <a:pPr marL="1325880" lvl="3" indent="-457200"/>
            <a:r>
              <a:rPr lang="en-US" sz="1500" dirty="0" smtClean="0"/>
              <a:t>Feel important &amp; ________ when counted on</a:t>
            </a:r>
          </a:p>
          <a:p>
            <a:pPr marL="1325880" lvl="3" indent="-457200"/>
            <a:r>
              <a:rPr lang="en-US" sz="1500" dirty="0" smtClean="0"/>
              <a:t>Helps you to take pride in what you do and who you are</a:t>
            </a:r>
          </a:p>
          <a:p>
            <a:pPr marL="1325880" lvl="3" indent="-457200"/>
            <a:r>
              <a:rPr lang="en-US" sz="1500" dirty="0" smtClean="0"/>
              <a:t>Gives you confidence</a:t>
            </a:r>
          </a:p>
          <a:p>
            <a:pPr marL="1325880" lvl="3" indent="-457200"/>
            <a:r>
              <a:rPr lang="en-US" sz="1500" dirty="0" smtClean="0"/>
              <a:t>Confidence = satisfaction &amp; ____________________</a:t>
            </a:r>
          </a:p>
          <a:p>
            <a:pPr marL="1051560" lvl="2" indent="-457200">
              <a:buNone/>
            </a:pPr>
            <a:r>
              <a:rPr lang="en-US" sz="1500" b="1" dirty="0" smtClean="0"/>
              <a:t>Assignment:  Workbook p. 3-4</a:t>
            </a:r>
          </a:p>
          <a:p>
            <a:pPr marL="1051560" lvl="2" indent="-457200">
              <a:buNone/>
            </a:pPr>
            <a:r>
              <a:rPr lang="en-US" sz="1600" dirty="0" smtClean="0"/>
              <a:t>   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4"/>
            </a:solidFill>
          </a:ln>
        </p:spPr>
        <p:txBody>
          <a:bodyPr/>
          <a:lstStyle/>
          <a:p>
            <a:r>
              <a:rPr lang="en-US" dirty="0" smtClean="0"/>
              <a:t>Section 1.1  Why Work Matters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lvl="1"/>
            <a:r>
              <a:rPr lang="en-US" sz="2000" dirty="0" smtClean="0"/>
              <a:t>Work Includes Jobs, Occupations, and Careers</a:t>
            </a:r>
          </a:p>
          <a:p>
            <a:pPr lvl="2"/>
            <a:r>
              <a:rPr lang="en-US" sz="1700" dirty="0" smtClean="0">
                <a:solidFill>
                  <a:schemeClr val="accent2"/>
                </a:solidFill>
              </a:rPr>
              <a:t>Jobs Are Paid Work</a:t>
            </a:r>
          </a:p>
          <a:p>
            <a:pPr lvl="3"/>
            <a:r>
              <a:rPr lang="en-US" sz="1500" dirty="0" smtClean="0"/>
              <a:t>Jobs have many ______________</a:t>
            </a:r>
          </a:p>
          <a:p>
            <a:pPr lvl="3"/>
            <a:r>
              <a:rPr lang="en-US" sz="1500" dirty="0" smtClean="0"/>
              <a:t>Tasks are activities you have been assigned</a:t>
            </a:r>
          </a:p>
          <a:p>
            <a:pPr lvl="2"/>
            <a:r>
              <a:rPr lang="en-US" sz="1700" dirty="0" smtClean="0">
                <a:solidFill>
                  <a:schemeClr val="accent2"/>
                </a:solidFill>
              </a:rPr>
              <a:t>Occupations Are Activities</a:t>
            </a:r>
          </a:p>
          <a:p>
            <a:pPr lvl="3"/>
            <a:r>
              <a:rPr lang="en-US" sz="1500" dirty="0" smtClean="0"/>
              <a:t>The type of job you do for a living</a:t>
            </a:r>
          </a:p>
          <a:p>
            <a:pPr lvl="3"/>
            <a:r>
              <a:rPr lang="en-US" sz="1500" dirty="0" smtClean="0"/>
              <a:t>Can change jobs &amp; still have same ______________________</a:t>
            </a:r>
          </a:p>
          <a:p>
            <a:pPr lvl="2"/>
            <a:r>
              <a:rPr lang="en-US" sz="1700" dirty="0" smtClean="0">
                <a:solidFill>
                  <a:schemeClr val="accent2"/>
                </a:solidFill>
              </a:rPr>
              <a:t>Careers Are Related Jobs</a:t>
            </a:r>
          </a:p>
          <a:p>
            <a:pPr lvl="3"/>
            <a:r>
              <a:rPr lang="en-US" sz="1500" dirty="0" smtClean="0"/>
              <a:t>All the related jobs you have in your life</a:t>
            </a:r>
          </a:p>
          <a:p>
            <a:pPr lvl="3"/>
            <a:r>
              <a:rPr lang="en-US" sz="1500" dirty="0" smtClean="0"/>
              <a:t>You will have many __________ jobs, but you will become good at one and want to stick with it.  This is your career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lvl="1"/>
            <a:r>
              <a:rPr lang="en-US" sz="1800" dirty="0" smtClean="0"/>
              <a:t>Work Will Be a Large Part of Your ____________________</a:t>
            </a:r>
          </a:p>
          <a:p>
            <a:pPr lvl="2"/>
            <a:r>
              <a:rPr lang="en-US" sz="1500" dirty="0" smtClean="0"/>
              <a:t>This is the way other people know you</a:t>
            </a:r>
          </a:p>
          <a:p>
            <a:pPr lvl="2"/>
            <a:r>
              <a:rPr lang="en-US" sz="1500" dirty="0" smtClean="0">
                <a:solidFill>
                  <a:schemeClr val="accent2"/>
                </a:solidFill>
              </a:rPr>
              <a:t>Work Gives You _____________</a:t>
            </a:r>
          </a:p>
          <a:p>
            <a:pPr lvl="3"/>
            <a:r>
              <a:rPr lang="en-US" sz="1300" dirty="0" smtClean="0"/>
              <a:t>This means being proud of yourself &amp; what you do</a:t>
            </a:r>
          </a:p>
          <a:p>
            <a:pPr lvl="3"/>
            <a:r>
              <a:rPr lang="en-US" sz="1300" dirty="0" smtClean="0"/>
              <a:t>Means respecting your own _________</a:t>
            </a:r>
          </a:p>
          <a:p>
            <a:pPr lvl="3"/>
            <a:r>
              <a:rPr lang="en-US" sz="1300" dirty="0" smtClean="0"/>
              <a:t>Respect yourself &amp; others will respect you, too</a:t>
            </a:r>
          </a:p>
          <a:p>
            <a:r>
              <a:rPr lang="en-US" sz="2100" dirty="0" smtClean="0"/>
              <a:t>Your Lifestyle Is How You Spend Your Time, Energy, &amp; ________</a:t>
            </a:r>
          </a:p>
          <a:p>
            <a:pPr lvl="2"/>
            <a:r>
              <a:rPr lang="en-US" sz="1300" dirty="0" smtClean="0"/>
              <a:t>Your lifestyle reflects what is important to you </a:t>
            </a:r>
          </a:p>
          <a:p>
            <a:pPr lvl="1"/>
            <a:r>
              <a:rPr lang="en-US" sz="1800" dirty="0" smtClean="0"/>
              <a:t>Your Lifestyle Has Six Parts</a:t>
            </a:r>
          </a:p>
          <a:p>
            <a:pPr marL="937260" lvl="2" indent="-342900">
              <a:buFont typeface="+mj-lt"/>
              <a:buAutoNum type="arabicPeriod"/>
            </a:pPr>
            <a:r>
              <a:rPr lang="en-US" sz="1500" dirty="0" smtClean="0">
                <a:solidFill>
                  <a:schemeClr val="accent2"/>
                </a:solidFill>
              </a:rPr>
              <a:t>Family</a:t>
            </a:r>
          </a:p>
          <a:p>
            <a:pPr marL="1211580" lvl="3" indent="-342900"/>
            <a:r>
              <a:rPr lang="en-US" sz="1300" dirty="0" smtClean="0"/>
              <a:t>Can be all types and _____________</a:t>
            </a:r>
          </a:p>
          <a:p>
            <a:pPr marL="1211580" lvl="3" indent="-342900"/>
            <a:r>
              <a:rPr lang="en-US" sz="1300" dirty="0" smtClean="0"/>
              <a:t>Can be born into or created</a:t>
            </a:r>
          </a:p>
          <a:p>
            <a:pPr marL="1211580" lvl="3" indent="-342900"/>
            <a:r>
              <a:rPr lang="en-US" sz="1300" dirty="0" smtClean="0"/>
              <a:t>Many important questions to ask yourself about what lifestyle you __________________________</a:t>
            </a:r>
          </a:p>
          <a:p>
            <a:pPr lvl="3"/>
            <a:endParaRPr lang="en-US" sz="1300" dirty="0"/>
          </a:p>
        </p:txBody>
      </p:sp>
      <p:pic>
        <p:nvPicPr>
          <p:cNvPr id="1026" name="Picture 2" descr="C:\Documents and Settings\smunter\Local Settings\Temporary Internet Files\Content.IE5\4TDGZHHQ\MP9004010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0"/>
            <a:ext cx="16002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1.1  Why Work Matters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pPr marL="1051560" lvl="2" indent="-457200">
              <a:buAutoNum type="arabicPeriod" startAt="2"/>
            </a:pPr>
            <a:r>
              <a:rPr lang="en-US" sz="1800" dirty="0" smtClean="0">
                <a:solidFill>
                  <a:schemeClr val="accent2"/>
                </a:solidFill>
              </a:rPr>
              <a:t>Friends Are Part of Lifestyle</a:t>
            </a:r>
          </a:p>
          <a:p>
            <a:pPr marL="1325880" lvl="3" indent="-457200"/>
            <a:r>
              <a:rPr lang="en-US" sz="1600" dirty="0" smtClean="0"/>
              <a:t>Are _________________</a:t>
            </a:r>
          </a:p>
          <a:p>
            <a:pPr marL="1325880" lvl="3" indent="-457200"/>
            <a:r>
              <a:rPr lang="en-US" sz="1600" dirty="0" smtClean="0"/>
              <a:t>Need good friends to talk to, do things with &amp; encourage you</a:t>
            </a:r>
          </a:p>
          <a:p>
            <a:pPr marL="1051560" lvl="2" indent="-457200">
              <a:buAutoNum type="arabicPeriod" startAt="3"/>
            </a:pPr>
            <a:r>
              <a:rPr lang="en-US" sz="1800" dirty="0" smtClean="0">
                <a:solidFill>
                  <a:schemeClr val="accent2"/>
                </a:solidFill>
              </a:rPr>
              <a:t>Leisure</a:t>
            </a:r>
          </a:p>
          <a:p>
            <a:pPr marL="1325880" lvl="3" indent="-457200"/>
            <a:r>
              <a:rPr lang="en-US" sz="1600" dirty="0" smtClean="0"/>
              <a:t>Also called _______ ______</a:t>
            </a:r>
          </a:p>
          <a:p>
            <a:pPr marL="1325880" lvl="3" indent="-457200"/>
            <a:r>
              <a:rPr lang="en-US" sz="1600" dirty="0" smtClean="0"/>
              <a:t>Need for rest</a:t>
            </a:r>
          </a:p>
          <a:p>
            <a:pPr marL="1325880" lvl="3" indent="-457200"/>
            <a:r>
              <a:rPr lang="en-US" sz="1600" dirty="0" smtClean="0"/>
              <a:t>It is important to have a hobby or something you enjoy doing</a:t>
            </a:r>
          </a:p>
          <a:p>
            <a:pPr marL="1325880" lvl="3" indent="-457200"/>
            <a:r>
              <a:rPr lang="en-US" sz="1600" dirty="0" smtClean="0"/>
              <a:t>Examples – travel, reading, etc… _________________</a:t>
            </a:r>
          </a:p>
          <a:p>
            <a:pPr marL="502920" indent="-457200">
              <a:buNone/>
            </a:pPr>
            <a:r>
              <a:rPr lang="en-US" dirty="0" smtClean="0"/>
              <a:t>	</a:t>
            </a:r>
            <a:r>
              <a:rPr lang="en-US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4. 	 </a:t>
            </a:r>
            <a:r>
              <a:rPr lang="en-US" sz="1600" dirty="0" smtClean="0">
                <a:solidFill>
                  <a:schemeClr val="accent2"/>
                </a:solidFill>
              </a:rPr>
              <a:t>Health</a:t>
            </a:r>
          </a:p>
          <a:p>
            <a:pPr marL="1325880" lvl="3" indent="-457200"/>
            <a:r>
              <a:rPr lang="en-US" sz="1400" dirty="0" smtClean="0"/>
              <a:t>Means eating  a healthful diet, exercising, &amp; staying away from ______________________</a:t>
            </a:r>
          </a:p>
          <a:p>
            <a:pPr marL="1600200" lvl="4" indent="-457200">
              <a:buNone/>
            </a:pPr>
            <a:endParaRPr lang="en-US" sz="800" dirty="0" smtClean="0"/>
          </a:p>
          <a:p>
            <a:pPr marL="1325880" lvl="3" indent="-457200"/>
            <a:endParaRPr lang="en-US" dirty="0" smtClean="0"/>
          </a:p>
          <a:p>
            <a:pPr marL="1051560" lvl="2" indent="-457200">
              <a:buAutoNum type="arabicPeriod" startAt="2"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1051560" lvl="2" indent="-457200">
              <a:buAutoNum type="arabicPeriod" startAt="5"/>
            </a:pPr>
            <a:r>
              <a:rPr lang="en-US" sz="1600" dirty="0" smtClean="0">
                <a:solidFill>
                  <a:schemeClr val="accent2"/>
                </a:solidFill>
              </a:rPr>
              <a:t>Spirituality</a:t>
            </a:r>
          </a:p>
          <a:p>
            <a:pPr marL="1325880" lvl="3" indent="-457200"/>
            <a:r>
              <a:rPr lang="en-US" sz="1400" dirty="0" smtClean="0"/>
              <a:t>This is the search for meaning or ________________ to life</a:t>
            </a:r>
          </a:p>
          <a:p>
            <a:pPr marL="1325880" lvl="3" indent="-457200"/>
            <a:r>
              <a:rPr lang="en-US" sz="1400" dirty="0" smtClean="0"/>
              <a:t>Can be religion</a:t>
            </a:r>
          </a:p>
          <a:p>
            <a:pPr marL="1325880" lvl="3" indent="-457200"/>
            <a:r>
              <a:rPr lang="en-US" sz="1400" dirty="0" smtClean="0"/>
              <a:t>Can be meditation or quiet time</a:t>
            </a:r>
          </a:p>
          <a:p>
            <a:pPr marL="1051560" lvl="2" indent="-457200">
              <a:buAutoNum type="arabicPeriod" startAt="6"/>
            </a:pPr>
            <a:r>
              <a:rPr lang="en-US" sz="1600" dirty="0" smtClean="0">
                <a:solidFill>
                  <a:schemeClr val="accent2"/>
                </a:solidFill>
              </a:rPr>
              <a:t>Work</a:t>
            </a:r>
          </a:p>
          <a:p>
            <a:pPr marL="1325880" lvl="3" indent="-457200"/>
            <a:r>
              <a:rPr lang="en-US" sz="1400" dirty="0" smtClean="0"/>
              <a:t>as an adult, you will spend _______ of your time</a:t>
            </a:r>
          </a:p>
          <a:p>
            <a:pPr marL="1325880" lvl="3" indent="-457200"/>
            <a:r>
              <a:rPr lang="en-US" sz="1400" dirty="0" smtClean="0"/>
              <a:t>Full time equals ____hours per day, _______ hours per week</a:t>
            </a:r>
          </a:p>
          <a:p>
            <a:pPr marL="1325880" lvl="3" indent="-457200"/>
            <a:r>
              <a:rPr lang="en-US" sz="1400" dirty="0" smtClean="0"/>
              <a:t>Average worker gets two weeks vacation</a:t>
            </a:r>
          </a:p>
          <a:p>
            <a:pPr marL="1325880" lvl="3" indent="-457200"/>
            <a:r>
              <a:rPr lang="en-US" sz="1400" dirty="0" smtClean="0"/>
              <a:t>Will probably work _____weeks a year</a:t>
            </a:r>
          </a:p>
        </p:txBody>
      </p:sp>
      <p:pic>
        <p:nvPicPr>
          <p:cNvPr id="2051" name="Picture 3" descr="C:\Documents and Settings\smunter\Local Settings\Temporary Internet Files\Content.IE5\CAJLL2TC\MP9004394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76800"/>
            <a:ext cx="28194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1.1  Why Work Matters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876800"/>
          </a:xfrm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Your Lifestyle is based on personal ______________</a:t>
            </a:r>
          </a:p>
          <a:p>
            <a:pPr lvl="2"/>
            <a:r>
              <a:rPr lang="en-US" dirty="0" smtClean="0"/>
              <a:t>For most people, different parts of lifestyle are more _____________ than others</a:t>
            </a:r>
          </a:p>
          <a:p>
            <a:pPr lvl="2"/>
            <a:r>
              <a:rPr lang="en-US" dirty="0" smtClean="0"/>
              <a:t>Personal Choices are decisions about the way you want to ___________</a:t>
            </a:r>
          </a:p>
          <a:p>
            <a:pPr lvl="2"/>
            <a:r>
              <a:rPr lang="en-US" dirty="0" smtClean="0"/>
              <a:t>Think ahead five or ten years.  Picture yourself happy.  What does your lifestyle look like?</a:t>
            </a:r>
          </a:p>
          <a:p>
            <a:pPr lvl="2"/>
            <a:r>
              <a:rPr lang="en-US" dirty="0" smtClean="0"/>
              <a:t>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5"/>
            </a:solidFill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Everyone Has a Different Lifestyle Pattern</a:t>
            </a:r>
          </a:p>
          <a:p>
            <a:pPr lvl="2"/>
            <a:r>
              <a:rPr lang="en-US" dirty="0" smtClean="0"/>
              <a:t>Everyone _________ different things</a:t>
            </a:r>
          </a:p>
          <a:p>
            <a:pPr lvl="2"/>
            <a:r>
              <a:rPr lang="en-US" dirty="0" smtClean="0"/>
              <a:t>Lifestyle Pattern shows importance of each part of your lifestyle</a:t>
            </a:r>
          </a:p>
          <a:p>
            <a:pPr lvl="2"/>
            <a:r>
              <a:rPr lang="en-US" dirty="0" smtClean="0"/>
              <a:t>Example of Lifestyle Pattern</a:t>
            </a:r>
          </a:p>
          <a:p>
            <a:pPr lvl="2"/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34000" y="3810000"/>
          <a:ext cx="3276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5181600"/>
            <a:ext cx="11430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Assignment -  Workbook p. 5-6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1.1  Why Work Matters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105400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Your Work Affects Your Lifestyle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Work Affects Your _______</a:t>
            </a:r>
          </a:p>
          <a:p>
            <a:pPr lvl="3"/>
            <a:r>
              <a:rPr lang="en-US" dirty="0" smtClean="0"/>
              <a:t>Many plan their lives around ____________________</a:t>
            </a:r>
          </a:p>
          <a:p>
            <a:pPr lvl="3"/>
            <a:r>
              <a:rPr lang="en-US" dirty="0" smtClean="0"/>
              <a:t>Might have to plan these examples:</a:t>
            </a:r>
          </a:p>
          <a:p>
            <a:pPr lvl="4"/>
            <a:r>
              <a:rPr lang="en-US" dirty="0" smtClean="0"/>
              <a:t>When you leave for work</a:t>
            </a:r>
          </a:p>
          <a:p>
            <a:pPr lvl="4"/>
            <a:r>
              <a:rPr lang="en-US" dirty="0" smtClean="0"/>
              <a:t>Commute time</a:t>
            </a:r>
          </a:p>
          <a:p>
            <a:pPr lvl="4"/>
            <a:r>
              <a:rPr lang="en-US" dirty="0" smtClean="0"/>
              <a:t>__________________</a:t>
            </a:r>
          </a:p>
          <a:p>
            <a:pPr lvl="4"/>
            <a:r>
              <a:rPr lang="en-US" dirty="0" smtClean="0"/>
              <a:t>Entertainment-where &amp; when</a:t>
            </a:r>
          </a:p>
          <a:p>
            <a:pPr lvl="4"/>
            <a:r>
              <a:rPr lang="en-US" dirty="0" smtClean="0"/>
              <a:t>Where you live</a:t>
            </a:r>
          </a:p>
          <a:p>
            <a:pPr lvl="3">
              <a:buNone/>
            </a:pPr>
            <a:r>
              <a:rPr lang="en-US" dirty="0" smtClean="0">
                <a:solidFill>
                  <a:schemeClr val="accent2"/>
                </a:solidFill>
              </a:rPr>
              <a:t>Work Affects Your Money</a:t>
            </a:r>
          </a:p>
          <a:p>
            <a:pPr lvl="4"/>
            <a:r>
              <a:rPr lang="en-US" dirty="0" smtClean="0"/>
              <a:t>work determines how much $ earned</a:t>
            </a:r>
          </a:p>
          <a:p>
            <a:pPr lvl="4"/>
            <a:r>
              <a:rPr lang="en-US" dirty="0" smtClean="0"/>
              <a:t>You have to pay ____ &amp; save</a:t>
            </a:r>
          </a:p>
          <a:p>
            <a:pPr lvl="4"/>
            <a:r>
              <a:rPr lang="en-US" dirty="0" smtClean="0"/>
              <a:t>If you earn enough, can buy luxuries (big house,  vacation)</a:t>
            </a:r>
          </a:p>
          <a:p>
            <a:pPr lvl="4">
              <a:buNone/>
            </a:pPr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108448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Plan Your Work to Fit Your Lifestyle</a:t>
            </a:r>
          </a:p>
          <a:p>
            <a:pPr lvl="3"/>
            <a:r>
              <a:rPr lang="en-US" dirty="0" smtClean="0"/>
              <a:t>Work can control ________</a:t>
            </a:r>
          </a:p>
          <a:p>
            <a:pPr lvl="3"/>
            <a:r>
              <a:rPr lang="en-US" dirty="0" smtClean="0"/>
              <a:t>Example:  Can’t go to movies because have to work</a:t>
            </a:r>
          </a:p>
          <a:p>
            <a:pPr lvl="3"/>
            <a:r>
              <a:rPr lang="en-US" dirty="0" smtClean="0"/>
              <a:t>Pick a _________ that will let you have lifestyle you want</a:t>
            </a:r>
          </a:p>
          <a:p>
            <a:pPr lvl="3"/>
            <a:r>
              <a:rPr lang="en-US" dirty="0" smtClean="0"/>
              <a:t>Daydreaming is the first step in planning your future!</a:t>
            </a:r>
            <a:endParaRPr lang="en-US" dirty="0"/>
          </a:p>
        </p:txBody>
      </p:sp>
      <p:pic>
        <p:nvPicPr>
          <p:cNvPr id="3074" name="Picture 2" descr="C:\Documents and Settings\smunter\Local Settings\Temporary Internet Files\Content.IE5\CAJLL2TC\MP9004393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2895600" cy="14508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29200" y="5715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Assignment:  Sec. 1.1 questions, p. 14, #1-3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 2  Today’s Workplace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300" b="1" dirty="0" smtClean="0"/>
              <a:t>The World of Work Is Changing</a:t>
            </a:r>
          </a:p>
          <a:p>
            <a:pPr lvl="1"/>
            <a:r>
              <a:rPr lang="en-US" sz="1800" dirty="0" smtClean="0"/>
              <a:t>The Service Industry Is </a:t>
            </a:r>
            <a:r>
              <a:rPr lang="en-US" sz="1800" dirty="0" smtClean="0"/>
              <a:t>________</a:t>
            </a:r>
            <a:endParaRPr lang="en-US" sz="1800" dirty="0" smtClean="0"/>
          </a:p>
          <a:p>
            <a:pPr lvl="2"/>
            <a:r>
              <a:rPr lang="en-US" sz="1500" dirty="0" smtClean="0"/>
              <a:t>Goods jobs are getting harder to find</a:t>
            </a:r>
          </a:p>
          <a:p>
            <a:pPr lvl="2"/>
            <a:r>
              <a:rPr lang="en-US" sz="1500" dirty="0" smtClean="0"/>
              <a:t>Examples are </a:t>
            </a:r>
            <a:r>
              <a:rPr lang="en-US" sz="1500" dirty="0" err="1" smtClean="0"/>
              <a:t>Carpentry,Manufacturing</a:t>
            </a:r>
            <a:r>
              <a:rPr lang="en-US" sz="1500" dirty="0" smtClean="0"/>
              <a:t>, </a:t>
            </a:r>
          </a:p>
          <a:p>
            <a:pPr lvl="2">
              <a:buNone/>
            </a:pPr>
            <a:r>
              <a:rPr lang="en-US" sz="1500" dirty="0" smtClean="0"/>
              <a:t>	mining, etc…</a:t>
            </a:r>
          </a:p>
          <a:p>
            <a:pPr lvl="2"/>
            <a:r>
              <a:rPr lang="en-US" sz="1500" dirty="0" smtClean="0"/>
              <a:t>Services are </a:t>
            </a:r>
            <a:r>
              <a:rPr lang="en-US" sz="1500" dirty="0" smtClean="0"/>
              <a:t>_______________</a:t>
            </a:r>
            <a:endParaRPr lang="en-US" sz="1500" dirty="0" smtClean="0"/>
          </a:p>
          <a:p>
            <a:pPr lvl="2"/>
            <a:r>
              <a:rPr lang="en-US" sz="1500" dirty="0" smtClean="0"/>
              <a:t>Service Industry provides activities for fee</a:t>
            </a:r>
          </a:p>
          <a:p>
            <a:pPr lvl="2"/>
            <a:r>
              <a:rPr lang="en-US" sz="1500" dirty="0" smtClean="0"/>
              <a:t>Examples are waiter, police officer, doctors, etc…</a:t>
            </a:r>
          </a:p>
          <a:p>
            <a:pPr lvl="1"/>
            <a:r>
              <a:rPr lang="en-US" sz="1800" dirty="0" smtClean="0"/>
              <a:t>Teamwork Is becoming More Important</a:t>
            </a:r>
          </a:p>
          <a:p>
            <a:pPr lvl="2"/>
            <a:r>
              <a:rPr lang="en-US" sz="1500" dirty="0" smtClean="0"/>
              <a:t>What is a team?  ________________</a:t>
            </a:r>
          </a:p>
          <a:p>
            <a:pPr lvl="2">
              <a:buNone/>
            </a:pPr>
            <a:r>
              <a:rPr lang="en-US" sz="1500" dirty="0" smtClean="0"/>
              <a:t>	________________________________________________________</a:t>
            </a:r>
            <a:endParaRPr lang="en-US" sz="15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lvl="2"/>
            <a:r>
              <a:rPr lang="en-US" sz="1600" dirty="0" smtClean="0"/>
              <a:t>Team members share skills and ideas </a:t>
            </a:r>
            <a:r>
              <a:rPr lang="en-US" sz="1600" dirty="0" smtClean="0"/>
              <a:t>_______________</a:t>
            </a:r>
            <a:endParaRPr lang="en-US" sz="1600" dirty="0" smtClean="0"/>
          </a:p>
          <a:p>
            <a:pPr lvl="2"/>
            <a:r>
              <a:rPr lang="en-US" sz="1600" dirty="0" smtClean="0"/>
              <a:t>Employers want people who :</a:t>
            </a:r>
          </a:p>
          <a:p>
            <a:pPr lvl="3"/>
            <a:r>
              <a:rPr lang="en-US" sz="1400" dirty="0" smtClean="0"/>
              <a:t>Do fair share of work</a:t>
            </a:r>
          </a:p>
          <a:p>
            <a:pPr lvl="3"/>
            <a:r>
              <a:rPr lang="en-US" sz="1400" dirty="0" smtClean="0"/>
              <a:t>Communicate well &amp; share ideas</a:t>
            </a:r>
          </a:p>
          <a:p>
            <a:pPr lvl="3"/>
            <a:r>
              <a:rPr lang="en-US" sz="1400" dirty="0" smtClean="0"/>
              <a:t>Positive </a:t>
            </a:r>
            <a:r>
              <a:rPr lang="en-US" sz="1400" dirty="0" smtClean="0"/>
              <a:t>_____________</a:t>
            </a:r>
            <a:endParaRPr lang="en-US" sz="1400" dirty="0" smtClean="0"/>
          </a:p>
          <a:p>
            <a:pPr lvl="3"/>
            <a:r>
              <a:rPr lang="en-US" sz="1400" dirty="0" smtClean="0"/>
              <a:t>Treat others they way they want to be treated</a:t>
            </a:r>
          </a:p>
          <a:p>
            <a:pPr lvl="1"/>
            <a:r>
              <a:rPr lang="en-US" sz="1900" dirty="0" smtClean="0"/>
              <a:t>The Workforce Is Becoming More Diverse</a:t>
            </a:r>
          </a:p>
          <a:p>
            <a:pPr lvl="2"/>
            <a:r>
              <a:rPr lang="en-US" sz="1600" dirty="0" smtClean="0"/>
              <a:t>Workforce - _________________</a:t>
            </a:r>
          </a:p>
          <a:p>
            <a:pPr lvl="2">
              <a:buNone/>
            </a:pPr>
            <a:r>
              <a:rPr lang="en-US" sz="1600" dirty="0" smtClean="0"/>
              <a:t>	____________________________________________________</a:t>
            </a:r>
          </a:p>
          <a:p>
            <a:pPr lvl="2"/>
            <a:r>
              <a:rPr lang="en-US" sz="1600" dirty="0" smtClean="0"/>
              <a:t>Becoming more ethnically diverse</a:t>
            </a:r>
          </a:p>
          <a:p>
            <a:pPr lvl="2"/>
            <a:r>
              <a:rPr lang="en-US" sz="1600" dirty="0" smtClean="0"/>
              <a:t>At work you will meet people who speak &amp; act differently from you </a:t>
            </a:r>
          </a:p>
          <a:p>
            <a:pPr lvl="2"/>
            <a:r>
              <a:rPr lang="en-US" sz="1600" dirty="0" smtClean="0"/>
              <a:t>Need to respect all </a:t>
            </a:r>
            <a:r>
              <a:rPr lang="en-US" sz="1600" dirty="0" smtClean="0"/>
              <a:t>____________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munter\Local Settings\Temporary Internet Files\Content.IE5\ET5YDZBS\MC9004360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800600"/>
            <a:ext cx="1854200" cy="1768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 2  Today’s Workplace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Workers Need New Skills to </a:t>
            </a:r>
            <a:r>
              <a:rPr lang="en-US" dirty="0" smtClean="0"/>
              <a:t>__________________</a:t>
            </a:r>
            <a:endParaRPr lang="en-US" dirty="0" smtClean="0"/>
          </a:p>
          <a:p>
            <a:pPr lvl="2"/>
            <a:r>
              <a:rPr lang="en-US" dirty="0" smtClean="0"/>
              <a:t>Employers look for:</a:t>
            </a:r>
          </a:p>
          <a:p>
            <a:pPr marL="1325880" lvl="3" indent="-457200"/>
            <a:r>
              <a:rPr lang="en-US" dirty="0" smtClean="0"/>
              <a:t>Do many tasks </a:t>
            </a:r>
            <a:r>
              <a:rPr lang="en-US" dirty="0" smtClean="0"/>
              <a:t>_________</a:t>
            </a:r>
            <a:endParaRPr lang="en-US" dirty="0" smtClean="0"/>
          </a:p>
          <a:p>
            <a:pPr marL="1325880" lvl="3" indent="-457200"/>
            <a:r>
              <a:rPr lang="en-US" dirty="0" smtClean="0"/>
              <a:t>Workers who already have excellent, solid skills</a:t>
            </a:r>
          </a:p>
          <a:p>
            <a:pPr marL="777240" lvl="1" indent="-457200"/>
            <a:r>
              <a:rPr lang="en-US" sz="2000" dirty="0" smtClean="0"/>
              <a:t>Workers Need to Be </a:t>
            </a:r>
            <a:r>
              <a:rPr lang="en-US" sz="2000" dirty="0" smtClean="0"/>
              <a:t>_______</a:t>
            </a:r>
            <a:endParaRPr lang="en-US" sz="2000" dirty="0" smtClean="0"/>
          </a:p>
          <a:p>
            <a:pPr marL="1051560" lvl="2" indent="-457200"/>
            <a:r>
              <a:rPr lang="en-US" dirty="0" smtClean="0"/>
              <a:t>Need to be able to change with the world</a:t>
            </a:r>
          </a:p>
          <a:p>
            <a:pPr marL="777240" lvl="1" indent="-457200"/>
            <a:r>
              <a:rPr lang="en-US" sz="2000" dirty="0" smtClean="0"/>
              <a:t>Workers Need Technology Skills</a:t>
            </a:r>
          </a:p>
          <a:p>
            <a:pPr marL="1051560" lvl="2" indent="-457200"/>
            <a:r>
              <a:rPr lang="en-US" dirty="0" smtClean="0"/>
              <a:t>Part of every job</a:t>
            </a:r>
          </a:p>
          <a:p>
            <a:pPr marL="1051560" lvl="2" indent="-457200"/>
            <a:r>
              <a:rPr lang="en-US" dirty="0" smtClean="0"/>
              <a:t>Most common technology is </a:t>
            </a:r>
            <a:r>
              <a:rPr lang="en-US" dirty="0" smtClean="0"/>
              <a:t>________________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Equal Opportunity Means Fair Treatment for </a:t>
            </a:r>
            <a:r>
              <a:rPr lang="en-US" sz="2400" dirty="0" smtClean="0"/>
              <a:t>____________</a:t>
            </a:r>
            <a:endParaRPr lang="en-US" sz="2400" dirty="0" smtClean="0"/>
          </a:p>
          <a:p>
            <a:pPr lvl="2"/>
            <a:r>
              <a:rPr lang="en-US" sz="1800" dirty="0" smtClean="0"/>
              <a:t>Workers chosen for skills not how look or who they are</a:t>
            </a:r>
          </a:p>
          <a:p>
            <a:pPr lvl="2"/>
            <a:r>
              <a:rPr lang="en-US" sz="1800" dirty="0" smtClean="0"/>
              <a:t>Equal opportunity opposite of __________________</a:t>
            </a:r>
          </a:p>
          <a:p>
            <a:pPr lvl="1"/>
            <a:r>
              <a:rPr lang="en-US" sz="2100" dirty="0" smtClean="0"/>
              <a:t>Equal Opportunity Is the Law</a:t>
            </a:r>
          </a:p>
          <a:p>
            <a:pPr lvl="2"/>
            <a:r>
              <a:rPr lang="en-US" sz="1800" dirty="0" smtClean="0"/>
              <a:t>Does not matter what gender, religion,  ________________</a:t>
            </a:r>
          </a:p>
          <a:p>
            <a:pPr lvl="2"/>
            <a:r>
              <a:rPr lang="en-US" sz="1800" dirty="0" smtClean="0"/>
              <a:t>Cannot be turned down for disability as long as can do job</a:t>
            </a:r>
          </a:p>
          <a:p>
            <a:pPr lvl="1"/>
            <a:r>
              <a:rPr lang="en-US" sz="2100" dirty="0" smtClean="0"/>
              <a:t>Women and Men Have Equal Opportunities</a:t>
            </a:r>
          </a:p>
          <a:p>
            <a:pPr lvl="2"/>
            <a:r>
              <a:rPr lang="en-US" sz="1800" dirty="0" smtClean="0"/>
              <a:t>There is ___ longer “men’s work” and “women’s work”</a:t>
            </a:r>
          </a:p>
          <a:p>
            <a:pPr lvl="2"/>
            <a:r>
              <a:rPr lang="en-US" sz="1800" dirty="0" smtClean="0"/>
              <a:t>1950’s only 1/3 women worked outside of home, now over _____</a:t>
            </a:r>
          </a:p>
          <a:p>
            <a:pPr lvl="2"/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791200"/>
            <a:ext cx="2971800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Assignment:  Workbook p. 7-8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dirty="0" smtClean="0"/>
              <a:t>Section 1. 2  Today’s Workplace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A3DD6-32B1-4863-921B-3BAEF774F2D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lvl="1"/>
            <a:r>
              <a:rPr lang="en-US" dirty="0" smtClean="0"/>
              <a:t>People With Disabilities Have Equal ___________</a:t>
            </a:r>
          </a:p>
          <a:p>
            <a:pPr lvl="3"/>
            <a:r>
              <a:rPr lang="en-US" dirty="0" smtClean="0"/>
              <a:t>Disability is a long-lasting impairment that limits a major life ______________</a:t>
            </a:r>
          </a:p>
          <a:p>
            <a:pPr lvl="2"/>
            <a:r>
              <a:rPr lang="en-US" dirty="0" smtClean="0"/>
              <a:t>Disabilities Can Affect the Body and Mind</a:t>
            </a:r>
          </a:p>
          <a:p>
            <a:pPr lvl="3"/>
            <a:r>
              <a:rPr lang="en-US" dirty="0" smtClean="0"/>
              <a:t>Example of body is limit on vision, hearing, __________</a:t>
            </a:r>
          </a:p>
          <a:p>
            <a:pPr lvl="3"/>
            <a:r>
              <a:rPr lang="en-US" dirty="0" smtClean="0"/>
              <a:t>Example of mind is learning, behavior</a:t>
            </a:r>
          </a:p>
          <a:p>
            <a:pPr lvl="3"/>
            <a:r>
              <a:rPr lang="en-US" dirty="0" smtClean="0"/>
              <a:t>______% of Americans have a disability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3355848"/>
          </a:xfrm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 lvl="2"/>
            <a:r>
              <a:rPr lang="en-US" sz="1800" dirty="0" smtClean="0"/>
              <a:t>Employers Must Provide ______________ to Workers</a:t>
            </a:r>
          </a:p>
          <a:p>
            <a:pPr lvl="3"/>
            <a:r>
              <a:rPr lang="en-US" sz="1600" dirty="0" smtClean="0"/>
              <a:t>Must have most of skills to do job to get ______________</a:t>
            </a:r>
          </a:p>
          <a:p>
            <a:pPr lvl="3"/>
            <a:r>
              <a:rPr lang="en-US" sz="1600" dirty="0" smtClean="0"/>
              <a:t>Simple accommodations mostly</a:t>
            </a:r>
          </a:p>
          <a:p>
            <a:pPr lvl="4"/>
            <a:r>
              <a:rPr lang="en-US" sz="1400" dirty="0" smtClean="0"/>
              <a:t>Examples:  adjusted desk, wheelchair ramp, no perfumes, etc….</a:t>
            </a:r>
          </a:p>
          <a:p>
            <a:pPr lvl="2"/>
            <a:r>
              <a:rPr lang="en-US" sz="1600" dirty="0" smtClean="0"/>
              <a:t>Employers Must Provide Accommodations to Job Applicants</a:t>
            </a:r>
          </a:p>
          <a:p>
            <a:pPr lvl="3"/>
            <a:r>
              <a:rPr lang="en-US" sz="1400" dirty="0" smtClean="0"/>
              <a:t>Examples:  Enlarged print type for limited _______________</a:t>
            </a:r>
          </a:p>
          <a:p>
            <a:pPr lvl="3">
              <a:buNone/>
            </a:pPr>
            <a:endParaRPr lang="en-US" sz="1400" dirty="0" smtClean="0"/>
          </a:p>
          <a:p>
            <a:pPr lvl="3">
              <a:buNone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800600" y="4800600"/>
            <a:ext cx="3810000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Assignment:</a:t>
            </a:r>
            <a:r>
              <a:rPr lang="en-US" dirty="0" smtClean="0"/>
              <a:t>  Sec. 1.2, p. 22,  #1 – 3,</a:t>
            </a:r>
          </a:p>
          <a:p>
            <a:r>
              <a:rPr lang="en-US" dirty="0" smtClean="0"/>
              <a:t>In book,  In workbook – p.  2,  9 - 10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889</TotalTime>
  <Words>1036</Words>
  <Application>Microsoft Office PowerPoint</Application>
  <PresentationFormat>On-screen Show (4:3)</PresentationFormat>
  <Paragraphs>184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Chapter One You and Work</vt:lpstr>
      <vt:lpstr>Section 1.1  Why Work Matters</vt:lpstr>
      <vt:lpstr>Section 1.1  Why Work Matters</vt:lpstr>
      <vt:lpstr>Section 1.1  Why Work Matters</vt:lpstr>
      <vt:lpstr>Section 1.1  Why Work Matters</vt:lpstr>
      <vt:lpstr>Section 1.1  Why Work Matters</vt:lpstr>
      <vt:lpstr>Section 1. 2  Today’s Workplace</vt:lpstr>
      <vt:lpstr>Section 1. 2  Today’s Workplace</vt:lpstr>
      <vt:lpstr>Section 1. 2  Today’s Workplace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 You and Work</dc:title>
  <dc:creator>profile</dc:creator>
  <cp:lastModifiedBy>profile</cp:lastModifiedBy>
  <cp:revision>79</cp:revision>
  <dcterms:created xsi:type="dcterms:W3CDTF">2012-01-05T20:27:28Z</dcterms:created>
  <dcterms:modified xsi:type="dcterms:W3CDTF">2012-01-12T20:32:44Z</dcterms:modified>
</cp:coreProperties>
</file>